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1206400" cy="28803600"/>
  <p:notesSz cx="6858000" cy="9144000"/>
  <p:defaultTextStyle>
    <a:defPPr>
      <a:defRPr lang="es-AR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C20"/>
    <a:srgbClr val="550482"/>
    <a:srgbClr val="CA7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>
      <p:cViewPr varScale="1">
        <p:scale>
          <a:sx n="18" d="100"/>
          <a:sy n="18" d="100"/>
        </p:scale>
        <p:origin x="828" y="42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arena navarro krilich" userId="f75fd544e4ab30da" providerId="LiveId" clId="{17A2EA27-C116-4E73-B53D-DC0E3389D2C3}"/>
    <pc:docChg chg="modSld">
      <pc:chgData name="macarena navarro krilich" userId="f75fd544e4ab30da" providerId="LiveId" clId="{17A2EA27-C116-4E73-B53D-DC0E3389D2C3}" dt="2024-06-28T17:34:57.097" v="55" actId="14100"/>
      <pc:docMkLst>
        <pc:docMk/>
      </pc:docMkLst>
      <pc:sldChg chg="modSp mod">
        <pc:chgData name="macarena navarro krilich" userId="f75fd544e4ab30da" providerId="LiveId" clId="{17A2EA27-C116-4E73-B53D-DC0E3389D2C3}" dt="2024-06-28T17:34:57.097" v="55" actId="14100"/>
        <pc:sldMkLst>
          <pc:docMk/>
          <pc:sldMk cId="3405234314" sldId="257"/>
        </pc:sldMkLst>
        <pc:spChg chg="mod">
          <ac:chgData name="macarena navarro krilich" userId="f75fd544e4ab30da" providerId="LiveId" clId="{17A2EA27-C116-4E73-B53D-DC0E3389D2C3}" dt="2024-06-28T17:27:09.246" v="9" actId="1038"/>
          <ac:spMkLst>
            <pc:docMk/>
            <pc:sldMk cId="3405234314" sldId="257"/>
            <ac:spMk id="5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29:30.245" v="23" actId="14100"/>
          <ac:spMkLst>
            <pc:docMk/>
            <pc:sldMk cId="3405234314" sldId="257"/>
            <ac:spMk id="9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0:13.661" v="30" actId="14100"/>
          <ac:spMkLst>
            <pc:docMk/>
            <pc:sldMk cId="3405234314" sldId="257"/>
            <ac:spMk id="11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4:57.097" v="55" actId="14100"/>
          <ac:spMkLst>
            <pc:docMk/>
            <pc:sldMk cId="3405234314" sldId="257"/>
            <ac:spMk id="12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3:28.251" v="47" actId="1035"/>
          <ac:spMkLst>
            <pc:docMk/>
            <pc:sldMk cId="3405234314" sldId="257"/>
            <ac:spMk id="15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2:44.693" v="44" actId="14100"/>
          <ac:spMkLst>
            <pc:docMk/>
            <pc:sldMk cId="3405234314" sldId="257"/>
            <ac:spMk id="17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2:39.149" v="43" actId="14100"/>
          <ac:spMkLst>
            <pc:docMk/>
            <pc:sldMk cId="3405234314" sldId="257"/>
            <ac:spMk id="18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1:18.877" v="33" actId="255"/>
          <ac:spMkLst>
            <pc:docMk/>
            <pc:sldMk cId="3405234314" sldId="257"/>
            <ac:spMk id="21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27:37.546" v="20" actId="1038"/>
          <ac:spMkLst>
            <pc:docMk/>
            <pc:sldMk cId="3405234314" sldId="257"/>
            <ac:spMk id="24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34:42.298" v="54" actId="20577"/>
          <ac:spMkLst>
            <pc:docMk/>
            <pc:sldMk cId="3405234314" sldId="257"/>
            <ac:spMk id="25" creationId="{00000000-0000-0000-0000-000000000000}"/>
          </ac:spMkLst>
        </pc:spChg>
        <pc:spChg chg="mod">
          <ac:chgData name="macarena navarro krilich" userId="f75fd544e4ab30da" providerId="LiveId" clId="{17A2EA27-C116-4E73-B53D-DC0E3389D2C3}" dt="2024-06-28T17:28:54.388" v="22" actId="14100"/>
          <ac:spMkLst>
            <pc:docMk/>
            <pc:sldMk cId="3405234314" sldId="257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40480" y="8947788"/>
            <a:ext cx="43525440" cy="61741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80960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62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43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2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69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5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719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771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124640" y="1153482"/>
            <a:ext cx="11521440" cy="2457640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60320" y="1153482"/>
            <a:ext cx="33710880" cy="2457640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910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78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44953" y="18508983"/>
            <a:ext cx="43525440" cy="5720715"/>
          </a:xfrm>
        </p:spPr>
        <p:txBody>
          <a:bodyPr anchor="t"/>
          <a:lstStyle>
            <a:lvl1pPr algn="l">
              <a:defRPr sz="1296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44953" y="12208197"/>
            <a:ext cx="43525440" cy="6300786"/>
          </a:xfrm>
        </p:spPr>
        <p:txBody>
          <a:bodyPr anchor="b"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481328" indent="0">
              <a:buNone/>
              <a:defRPr sz="5840">
                <a:solidFill>
                  <a:schemeClr val="tx1">
                    <a:tint val="75000"/>
                  </a:schemeClr>
                </a:solidFill>
              </a:defRPr>
            </a:lvl2pPr>
            <a:lvl3pPr marL="296265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43984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4pPr>
            <a:lvl5pPr marL="5925312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5pPr>
            <a:lvl6pPr marL="7406640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6pPr>
            <a:lvl7pPr marL="8887968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7pPr>
            <a:lvl8pPr marL="10369296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8pPr>
            <a:lvl9pPr marL="11850624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305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60320" y="6720842"/>
            <a:ext cx="22616160" cy="19009045"/>
          </a:xfrm>
        </p:spPr>
        <p:txBody>
          <a:bodyPr/>
          <a:lstStyle>
            <a:lvl1pPr>
              <a:defRPr sz="9040"/>
            </a:lvl1pPr>
            <a:lvl2pPr>
              <a:defRPr sz="7760"/>
            </a:lvl2pPr>
            <a:lvl3pPr>
              <a:defRPr sz="6480"/>
            </a:lvl3pPr>
            <a:lvl4pPr>
              <a:defRPr sz="5840"/>
            </a:lvl4pPr>
            <a:lvl5pPr>
              <a:defRPr sz="5840"/>
            </a:lvl5pPr>
            <a:lvl6pPr>
              <a:defRPr sz="5840"/>
            </a:lvl6pPr>
            <a:lvl7pPr>
              <a:defRPr sz="5840"/>
            </a:lvl7pPr>
            <a:lvl8pPr>
              <a:defRPr sz="5840"/>
            </a:lvl8pPr>
            <a:lvl9pPr>
              <a:defRPr sz="5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029920" y="6720842"/>
            <a:ext cx="22616160" cy="19009045"/>
          </a:xfrm>
        </p:spPr>
        <p:txBody>
          <a:bodyPr/>
          <a:lstStyle>
            <a:lvl1pPr>
              <a:defRPr sz="9040"/>
            </a:lvl1pPr>
            <a:lvl2pPr>
              <a:defRPr sz="7760"/>
            </a:lvl2pPr>
            <a:lvl3pPr>
              <a:defRPr sz="6480"/>
            </a:lvl3pPr>
            <a:lvl4pPr>
              <a:defRPr sz="5840"/>
            </a:lvl4pPr>
            <a:lvl5pPr>
              <a:defRPr sz="5840"/>
            </a:lvl5pPr>
            <a:lvl6pPr>
              <a:defRPr sz="5840"/>
            </a:lvl6pPr>
            <a:lvl7pPr>
              <a:defRPr sz="5840"/>
            </a:lvl7pPr>
            <a:lvl8pPr>
              <a:defRPr sz="5840"/>
            </a:lvl8pPr>
            <a:lvl9pPr>
              <a:defRPr sz="5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553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320" y="6447475"/>
            <a:ext cx="22625052" cy="2687001"/>
          </a:xfrm>
        </p:spPr>
        <p:txBody>
          <a:bodyPr anchor="b"/>
          <a:lstStyle>
            <a:lvl1pPr marL="0" indent="0">
              <a:buNone/>
              <a:defRPr sz="7760" b="1"/>
            </a:lvl1pPr>
            <a:lvl2pPr marL="1481328" indent="0">
              <a:buNone/>
              <a:defRPr sz="6480" b="1"/>
            </a:lvl2pPr>
            <a:lvl3pPr marL="2962656" indent="0">
              <a:buNone/>
              <a:defRPr sz="5840" b="1"/>
            </a:lvl3pPr>
            <a:lvl4pPr marL="4443984" indent="0">
              <a:buNone/>
              <a:defRPr sz="5200" b="1"/>
            </a:lvl4pPr>
            <a:lvl5pPr marL="5925312" indent="0">
              <a:buNone/>
              <a:defRPr sz="5200" b="1"/>
            </a:lvl5pPr>
            <a:lvl6pPr marL="7406640" indent="0">
              <a:buNone/>
              <a:defRPr sz="5200" b="1"/>
            </a:lvl6pPr>
            <a:lvl7pPr marL="8887968" indent="0">
              <a:buNone/>
              <a:defRPr sz="5200" b="1"/>
            </a:lvl7pPr>
            <a:lvl8pPr marL="10369296" indent="0">
              <a:buNone/>
              <a:defRPr sz="5200" b="1"/>
            </a:lvl8pPr>
            <a:lvl9pPr marL="11850624" indent="0">
              <a:buNone/>
              <a:defRPr sz="5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0320" y="9134475"/>
            <a:ext cx="22625052" cy="16595410"/>
          </a:xfrm>
        </p:spPr>
        <p:txBody>
          <a:bodyPr/>
          <a:lstStyle>
            <a:lvl1pPr>
              <a:defRPr sz="7760"/>
            </a:lvl1pPr>
            <a:lvl2pPr>
              <a:defRPr sz="6480"/>
            </a:lvl2pPr>
            <a:lvl3pPr>
              <a:defRPr sz="584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012143" y="6447475"/>
            <a:ext cx="22633940" cy="2687001"/>
          </a:xfrm>
        </p:spPr>
        <p:txBody>
          <a:bodyPr anchor="b"/>
          <a:lstStyle>
            <a:lvl1pPr marL="0" indent="0">
              <a:buNone/>
              <a:defRPr sz="7760" b="1"/>
            </a:lvl1pPr>
            <a:lvl2pPr marL="1481328" indent="0">
              <a:buNone/>
              <a:defRPr sz="6480" b="1"/>
            </a:lvl2pPr>
            <a:lvl3pPr marL="2962656" indent="0">
              <a:buNone/>
              <a:defRPr sz="5840" b="1"/>
            </a:lvl3pPr>
            <a:lvl4pPr marL="4443984" indent="0">
              <a:buNone/>
              <a:defRPr sz="5200" b="1"/>
            </a:lvl4pPr>
            <a:lvl5pPr marL="5925312" indent="0">
              <a:buNone/>
              <a:defRPr sz="5200" b="1"/>
            </a:lvl5pPr>
            <a:lvl6pPr marL="7406640" indent="0">
              <a:buNone/>
              <a:defRPr sz="5200" b="1"/>
            </a:lvl6pPr>
            <a:lvl7pPr marL="8887968" indent="0">
              <a:buNone/>
              <a:defRPr sz="5200" b="1"/>
            </a:lvl7pPr>
            <a:lvl8pPr marL="10369296" indent="0">
              <a:buNone/>
              <a:defRPr sz="5200" b="1"/>
            </a:lvl8pPr>
            <a:lvl9pPr marL="11850624" indent="0">
              <a:buNone/>
              <a:defRPr sz="5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012143" y="9134475"/>
            <a:ext cx="22633940" cy="16595410"/>
          </a:xfrm>
        </p:spPr>
        <p:txBody>
          <a:bodyPr/>
          <a:lstStyle>
            <a:lvl1pPr>
              <a:defRPr sz="7760"/>
            </a:lvl1pPr>
            <a:lvl2pPr>
              <a:defRPr sz="6480"/>
            </a:lvl2pPr>
            <a:lvl3pPr>
              <a:defRPr sz="584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29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20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945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0324" y="1146810"/>
            <a:ext cx="16846553" cy="4880610"/>
          </a:xfrm>
        </p:spPr>
        <p:txBody>
          <a:bodyPr anchor="b"/>
          <a:lstStyle>
            <a:lvl1pPr algn="l">
              <a:defRPr sz="648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20280" y="1146813"/>
            <a:ext cx="28625801" cy="24583074"/>
          </a:xfrm>
        </p:spPr>
        <p:txBody>
          <a:bodyPr/>
          <a:lstStyle>
            <a:lvl1pPr>
              <a:defRPr sz="10400"/>
            </a:lvl1pPr>
            <a:lvl2pPr>
              <a:defRPr sz="9040"/>
            </a:lvl2pPr>
            <a:lvl3pPr>
              <a:defRPr sz="7760"/>
            </a:lvl3pPr>
            <a:lvl4pPr>
              <a:defRPr sz="6480"/>
            </a:lvl4pPr>
            <a:lvl5pPr>
              <a:defRPr sz="6480"/>
            </a:lvl5pPr>
            <a:lvl6pPr>
              <a:defRPr sz="6480"/>
            </a:lvl6pPr>
            <a:lvl7pPr>
              <a:defRPr sz="6480"/>
            </a:lvl7pPr>
            <a:lvl8pPr>
              <a:defRPr sz="6480"/>
            </a:lvl8pPr>
            <a:lvl9pPr>
              <a:defRPr sz="648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60324" y="6027423"/>
            <a:ext cx="16846553" cy="19702465"/>
          </a:xfrm>
        </p:spPr>
        <p:txBody>
          <a:bodyPr/>
          <a:lstStyle>
            <a:lvl1pPr marL="0" indent="0">
              <a:buNone/>
              <a:defRPr sz="4560"/>
            </a:lvl1pPr>
            <a:lvl2pPr marL="1481328" indent="0">
              <a:buNone/>
              <a:defRPr sz="3920"/>
            </a:lvl2pPr>
            <a:lvl3pPr marL="2962656" indent="0">
              <a:buNone/>
              <a:defRPr sz="3280"/>
            </a:lvl3pPr>
            <a:lvl4pPr marL="4443984" indent="0">
              <a:buNone/>
              <a:defRPr sz="2880"/>
            </a:lvl4pPr>
            <a:lvl5pPr marL="5925312" indent="0">
              <a:buNone/>
              <a:defRPr sz="2880"/>
            </a:lvl5pPr>
            <a:lvl6pPr marL="7406640" indent="0">
              <a:buNone/>
              <a:defRPr sz="2880"/>
            </a:lvl6pPr>
            <a:lvl7pPr marL="8887968" indent="0">
              <a:buNone/>
              <a:defRPr sz="2880"/>
            </a:lvl7pPr>
            <a:lvl8pPr marL="10369296" indent="0">
              <a:buNone/>
              <a:defRPr sz="2880"/>
            </a:lvl8pPr>
            <a:lvl9pPr marL="11850624" indent="0">
              <a:buNone/>
              <a:defRPr sz="288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963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36812" y="20162520"/>
            <a:ext cx="30723840" cy="2380300"/>
          </a:xfrm>
        </p:spPr>
        <p:txBody>
          <a:bodyPr anchor="b"/>
          <a:lstStyle>
            <a:lvl1pPr algn="l">
              <a:defRPr sz="648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36812" y="2573655"/>
            <a:ext cx="30723840" cy="17282160"/>
          </a:xfrm>
        </p:spPr>
        <p:txBody>
          <a:bodyPr/>
          <a:lstStyle>
            <a:lvl1pPr marL="0" indent="0">
              <a:buNone/>
              <a:defRPr sz="10400"/>
            </a:lvl1pPr>
            <a:lvl2pPr marL="1481328" indent="0">
              <a:buNone/>
              <a:defRPr sz="9040"/>
            </a:lvl2pPr>
            <a:lvl3pPr marL="2962656" indent="0">
              <a:buNone/>
              <a:defRPr sz="7760"/>
            </a:lvl3pPr>
            <a:lvl4pPr marL="4443984" indent="0">
              <a:buNone/>
              <a:defRPr sz="6480"/>
            </a:lvl4pPr>
            <a:lvl5pPr marL="5925312" indent="0">
              <a:buNone/>
              <a:defRPr sz="6480"/>
            </a:lvl5pPr>
            <a:lvl6pPr marL="7406640" indent="0">
              <a:buNone/>
              <a:defRPr sz="6480"/>
            </a:lvl6pPr>
            <a:lvl7pPr marL="8887968" indent="0">
              <a:buNone/>
              <a:defRPr sz="6480"/>
            </a:lvl7pPr>
            <a:lvl8pPr marL="10369296" indent="0">
              <a:buNone/>
              <a:defRPr sz="6480"/>
            </a:lvl8pPr>
            <a:lvl9pPr marL="11850624" indent="0">
              <a:buNone/>
              <a:defRPr sz="648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36812" y="22542819"/>
            <a:ext cx="30723840" cy="3380421"/>
          </a:xfrm>
        </p:spPr>
        <p:txBody>
          <a:bodyPr/>
          <a:lstStyle>
            <a:lvl1pPr marL="0" indent="0">
              <a:buNone/>
              <a:defRPr sz="4560"/>
            </a:lvl1pPr>
            <a:lvl2pPr marL="1481328" indent="0">
              <a:buNone/>
              <a:defRPr sz="3920"/>
            </a:lvl2pPr>
            <a:lvl3pPr marL="2962656" indent="0">
              <a:buNone/>
              <a:defRPr sz="3280"/>
            </a:lvl3pPr>
            <a:lvl4pPr marL="4443984" indent="0">
              <a:buNone/>
              <a:defRPr sz="2880"/>
            </a:lvl4pPr>
            <a:lvl5pPr marL="5925312" indent="0">
              <a:buNone/>
              <a:defRPr sz="2880"/>
            </a:lvl5pPr>
            <a:lvl6pPr marL="7406640" indent="0">
              <a:buNone/>
              <a:defRPr sz="2880"/>
            </a:lvl6pPr>
            <a:lvl7pPr marL="8887968" indent="0">
              <a:buNone/>
              <a:defRPr sz="2880"/>
            </a:lvl7pPr>
            <a:lvl8pPr marL="10369296" indent="0">
              <a:buNone/>
              <a:defRPr sz="2880"/>
            </a:lvl8pPr>
            <a:lvl9pPr marL="11850624" indent="0">
              <a:buNone/>
              <a:defRPr sz="288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900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60320" y="1153480"/>
            <a:ext cx="46085760" cy="480060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320" y="6720842"/>
            <a:ext cx="46085760" cy="19009045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60320" y="26696672"/>
            <a:ext cx="11948160" cy="1533525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6114-6D66-4579-90F8-EE03159D21AA}" type="datetimeFigureOut">
              <a:rPr lang="es-AR" smtClean="0"/>
              <a:pPr/>
              <a:t>28/6/2024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495520" y="26696672"/>
            <a:ext cx="16215360" cy="1533525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697920" y="26696672"/>
            <a:ext cx="11948160" cy="1533525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6279-BCD1-45FA-A8CA-B6F6E44D1D1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00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2656" rtl="0" eaLnBrk="1" latinLnBrk="0" hangingPunct="1">
        <a:spcBef>
          <a:spcPct val="0"/>
        </a:spcBef>
        <a:buNone/>
        <a:defRPr sz="14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996" indent="-1110996" algn="l" defTabSz="296265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07158" indent="-925830" algn="l" defTabSz="2962656" rtl="0" eaLnBrk="1" latinLnBrk="0" hangingPunct="1">
        <a:spcBef>
          <a:spcPct val="20000"/>
        </a:spcBef>
        <a:buFont typeface="Arial" pitchFamily="34" charset="0"/>
        <a:buChar char="–"/>
        <a:defRPr sz="904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indent="-740664" algn="l" defTabSz="2962656" rtl="0" eaLnBrk="1" latinLnBrk="0" hangingPunct="1">
        <a:spcBef>
          <a:spcPct val="20000"/>
        </a:spcBef>
        <a:buFont typeface="Arial" pitchFamily="34" charset="0"/>
        <a:buChar char="•"/>
        <a:defRPr sz="7760" kern="1200">
          <a:solidFill>
            <a:schemeClr val="tx1"/>
          </a:solidFill>
          <a:latin typeface="+mn-lt"/>
          <a:ea typeface="+mn-ea"/>
          <a:cs typeface="+mn-cs"/>
        </a:defRPr>
      </a:lvl3pPr>
      <a:lvl4pPr marL="5184648" indent="-740664" algn="l" defTabSz="2962656" rtl="0" eaLnBrk="1" latinLnBrk="0" hangingPunct="1">
        <a:spcBef>
          <a:spcPct val="20000"/>
        </a:spcBef>
        <a:buFont typeface="Arial" pitchFamily="34" charset="0"/>
        <a:buChar char="–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665976" indent="-740664" algn="l" defTabSz="2962656" rtl="0" eaLnBrk="1" latinLnBrk="0" hangingPunct="1">
        <a:spcBef>
          <a:spcPct val="20000"/>
        </a:spcBef>
        <a:buFont typeface="Arial" pitchFamily="34" charset="0"/>
        <a:buChar char="»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147304" indent="-740664" algn="l" defTabSz="2962656" rtl="0" eaLnBrk="1" latinLnBrk="0" hangingPunct="1">
        <a:spcBef>
          <a:spcPct val="20000"/>
        </a:spcBef>
        <a:buFont typeface="Arial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628632" indent="-740664" algn="l" defTabSz="2962656" rtl="0" eaLnBrk="1" latinLnBrk="0" hangingPunct="1">
        <a:spcBef>
          <a:spcPct val="20000"/>
        </a:spcBef>
        <a:buFont typeface="Arial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109960" indent="-740664" algn="l" defTabSz="2962656" rtl="0" eaLnBrk="1" latinLnBrk="0" hangingPunct="1">
        <a:spcBef>
          <a:spcPct val="20000"/>
        </a:spcBef>
        <a:buFont typeface="Arial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2591288" indent="-740664" algn="l" defTabSz="2962656" rtl="0" eaLnBrk="1" latinLnBrk="0" hangingPunct="1">
        <a:spcBef>
          <a:spcPct val="20000"/>
        </a:spcBef>
        <a:buFont typeface="Arial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1pPr>
      <a:lvl2pPr marL="1481328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2pPr>
      <a:lvl3pPr marL="2962656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3pPr>
      <a:lvl4pPr marL="4443984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4pPr>
      <a:lvl5pPr marL="5925312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5pPr>
      <a:lvl6pPr marL="7406640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6pPr>
      <a:lvl7pPr marL="8887968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7pPr>
      <a:lvl8pPr marL="10369296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624" algn="l" defTabSz="2962656" rtl="0" eaLnBrk="1" latinLnBrk="0" hangingPunct="1">
        <a:defRPr sz="5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542771" y="3505571"/>
            <a:ext cx="22005645" cy="1099378"/>
          </a:xfrm>
          <a:prstGeom prst="rect">
            <a:avLst/>
          </a:prstGeom>
          <a:noFill/>
        </p:spPr>
        <p:txBody>
          <a:bodyPr wrap="square" lIns="296266" tIns="148133" rIns="296266" bIns="148133" rtlCol="0">
            <a:spAutoFit/>
          </a:bodyPr>
          <a:lstStyle/>
          <a:p>
            <a:pPr algn="ctr" hangingPunct="0"/>
            <a:r>
              <a:rPr lang="es-AR" sz="5200" b="1" dirty="0">
                <a:latin typeface="Arial" pitchFamily="34" charset="0"/>
                <a:cs typeface="Arial" pitchFamily="34" charset="0"/>
              </a:rPr>
              <a:t>Título del trabajo</a:t>
            </a:r>
            <a:endParaRPr lang="es-AR" sz="5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408512" y="27216085"/>
            <a:ext cx="1952857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>
                <a:latin typeface="Arial" pitchFamily="34" charset="0"/>
                <a:cs typeface="Arial" pitchFamily="34" charset="0"/>
              </a:rPr>
              <a:t>-</a:t>
            </a:r>
            <a:r>
              <a:rPr lang="es-AR" sz="2240" b="1" dirty="0">
                <a:latin typeface="Arial" pitchFamily="34" charset="0"/>
                <a:cs typeface="Arial" pitchFamily="34" charset="0"/>
              </a:rPr>
              <a:t>BIBLIOGRAFÍA: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436792" y="4981194"/>
            <a:ext cx="2096873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80" i="1" baseline="30000" dirty="0"/>
              <a:t>1</a:t>
            </a:r>
            <a:r>
              <a:rPr lang="es-AR" sz="2880" i="1" dirty="0"/>
              <a:t>Afiliación Institucional, Departamento, Empresa / Universidad</a:t>
            </a:r>
            <a:endParaRPr lang="es-AR" sz="2880" dirty="0"/>
          </a:p>
          <a:p>
            <a:r>
              <a:rPr lang="es-AR" sz="2880" i="1" baseline="30000" dirty="0"/>
              <a:t>2</a:t>
            </a:r>
            <a:r>
              <a:rPr lang="es-AR" sz="2880" i="1" dirty="0"/>
              <a:t>Afiliación Institucional, Departamento, Empresa / Universidad</a:t>
            </a:r>
            <a:endParaRPr lang="es-AR" sz="2880" dirty="0"/>
          </a:p>
          <a:p>
            <a:r>
              <a:rPr lang="es-AR" sz="2880" dirty="0"/>
              <a:t>*</a:t>
            </a:r>
            <a:r>
              <a:rPr lang="es-AR" sz="2880" dirty="0" err="1"/>
              <a:t>correo@electrónico</a:t>
            </a:r>
            <a:endParaRPr lang="es-AR" sz="2880" dirty="0"/>
          </a:p>
        </p:txBody>
      </p:sp>
      <p:sp>
        <p:nvSpPr>
          <p:cNvPr id="24" name="5 CuadroTexto"/>
          <p:cNvSpPr txBox="1"/>
          <p:nvPr/>
        </p:nvSpPr>
        <p:spPr>
          <a:xfrm>
            <a:off x="2704656" y="4305027"/>
            <a:ext cx="45725080" cy="853157"/>
          </a:xfrm>
          <a:prstGeom prst="rect">
            <a:avLst/>
          </a:prstGeom>
          <a:noFill/>
        </p:spPr>
        <p:txBody>
          <a:bodyPr wrap="square" lIns="296266" tIns="148133" rIns="296266" bIns="148133" rtlCol="0">
            <a:spAutoFit/>
          </a:bodyPr>
          <a:lstStyle/>
          <a:p>
            <a:pPr algn="ctr"/>
            <a:r>
              <a:rPr lang="es-AR" sz="3600" dirty="0"/>
              <a:t> Primer Autor</a:t>
            </a:r>
            <a:r>
              <a:rPr lang="es-AR" sz="3600" baseline="30000" dirty="0"/>
              <a:t>1*</a:t>
            </a:r>
            <a:r>
              <a:rPr lang="es-AR" sz="3600" dirty="0"/>
              <a:t>, Segundo Autor</a:t>
            </a:r>
            <a:r>
              <a:rPr lang="es-AR" sz="3600" baseline="30000" dirty="0"/>
              <a:t>1,2</a:t>
            </a:r>
            <a:endParaRPr lang="es-AR" sz="3600" dirty="0"/>
          </a:p>
        </p:txBody>
      </p:sp>
      <p:sp>
        <p:nvSpPr>
          <p:cNvPr id="9" name="8 Rectángulo"/>
          <p:cNvSpPr/>
          <p:nvPr/>
        </p:nvSpPr>
        <p:spPr>
          <a:xfrm>
            <a:off x="1408512" y="7545499"/>
            <a:ext cx="23186576" cy="547200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5840"/>
          </a:p>
        </p:txBody>
      </p:sp>
      <p:sp>
        <p:nvSpPr>
          <p:cNvPr id="11" name="10 Rectángulo"/>
          <p:cNvSpPr/>
          <p:nvPr/>
        </p:nvSpPr>
        <p:spPr>
          <a:xfrm>
            <a:off x="1436792" y="14408272"/>
            <a:ext cx="48361096" cy="8832253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5840"/>
          </a:p>
        </p:txBody>
      </p:sp>
      <p:sp>
        <p:nvSpPr>
          <p:cNvPr id="12" name="11 Rectángulo"/>
          <p:cNvSpPr/>
          <p:nvPr/>
        </p:nvSpPr>
        <p:spPr>
          <a:xfrm>
            <a:off x="1408512" y="24886165"/>
            <a:ext cx="48361096" cy="207383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5840"/>
          </a:p>
        </p:txBody>
      </p:sp>
      <p:sp>
        <p:nvSpPr>
          <p:cNvPr id="13" name="12 CuadroTexto"/>
          <p:cNvSpPr txBox="1"/>
          <p:nvPr/>
        </p:nvSpPr>
        <p:spPr>
          <a:xfrm>
            <a:off x="8249272" y="6510569"/>
            <a:ext cx="5088672" cy="99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840" b="1" dirty="0">
                <a:latin typeface="+mj-lt"/>
                <a:cs typeface="Arial" pitchFamily="34" charset="0"/>
              </a:rPr>
              <a:t>Introducción</a:t>
            </a:r>
            <a:endParaRPr lang="es-AR" sz="5840" dirty="0"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972352" y="6569047"/>
            <a:ext cx="4973459" cy="99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840" b="1" dirty="0">
                <a:latin typeface="+mj-lt"/>
                <a:cs typeface="Arial" pitchFamily="34" charset="0"/>
              </a:rPr>
              <a:t>Metodología</a:t>
            </a:r>
            <a:endParaRPr lang="es-AR" sz="5840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2934328" y="23834848"/>
            <a:ext cx="5045136" cy="99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840" b="1" dirty="0">
                <a:latin typeface="+mj-lt"/>
                <a:cs typeface="Arial" pitchFamily="34" charset="0"/>
              </a:rPr>
              <a:t>Conclusiones</a:t>
            </a:r>
            <a:endParaRPr lang="es-AR" sz="5840" dirty="0">
              <a:latin typeface="+mj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3384830" y="13435699"/>
            <a:ext cx="4550906" cy="99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840" b="1" dirty="0">
                <a:latin typeface="+mj-lt"/>
                <a:cs typeface="Arial" pitchFamily="34" charset="0"/>
              </a:rPr>
              <a:t>Resultados</a:t>
            </a:r>
            <a:endParaRPr lang="es-AR" sz="5840" dirty="0">
              <a:latin typeface="+mj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953290" y="7687566"/>
            <a:ext cx="13208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500" dirty="0"/>
              <a:t>En los textos se aconseja usar un tamaño de 35 a 40 puntos y sin negrita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7173054" y="7736379"/>
            <a:ext cx="144879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500" dirty="0"/>
              <a:t>En los textos se aconseja usar un tamaño de 35 a 40 puntos y sin negrita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750600" y="14643270"/>
            <a:ext cx="21602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500" dirty="0"/>
              <a:t>En los textos se aconseja usar un tamaño de 35 a 40 puntos y sin negrita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413846" y="25101060"/>
            <a:ext cx="4809601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500" dirty="0"/>
              <a:t>La distribución, el color y el diseño de cada póster son elementos clave que reflejan la ORIGINALIDAD requerida en un elemento gráfico. Todas las indicaciones proporcionadas son orientativas y los autores pueden modificarlas para mostrar creatividad, siempre y cuando respeten todas las secciones esenciales: introducción, objetivos, metodología, resultados, conclusiones y bibliografía. Los trabajos pedagógicos pueden contener la siguiente estructura: introducción, desarrollo, conclusiones y bibliografía. Además, el material explicativo debe ser claro y ordenado. Sin embargo, el tamaño del póster, encabezado y tamaño de las letras no pueden ser modificados.</a:t>
            </a:r>
          </a:p>
        </p:txBody>
      </p:sp>
      <p:sp>
        <p:nvSpPr>
          <p:cNvPr id="28" name="8 Rectángulo"/>
          <p:cNvSpPr/>
          <p:nvPr/>
        </p:nvSpPr>
        <p:spPr>
          <a:xfrm>
            <a:off x="27043360" y="7587454"/>
            <a:ext cx="22754528" cy="547200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584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t="13941" b="13518"/>
          <a:stretch/>
        </p:blipFill>
        <p:spPr>
          <a:xfrm>
            <a:off x="0" y="62877"/>
            <a:ext cx="5087800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34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187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Kilo</dc:creator>
  <cp:lastModifiedBy>windows10</cp:lastModifiedBy>
  <cp:revision>111</cp:revision>
  <dcterms:created xsi:type="dcterms:W3CDTF">2015-05-29T13:06:13Z</dcterms:created>
  <dcterms:modified xsi:type="dcterms:W3CDTF">2024-06-28T18:29:09Z</dcterms:modified>
</cp:coreProperties>
</file>